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5" r:id="rId4"/>
    <p:sldId id="271" r:id="rId5"/>
    <p:sldId id="258" r:id="rId6"/>
    <p:sldId id="259" r:id="rId7"/>
    <p:sldId id="269" r:id="rId8"/>
    <p:sldId id="268" r:id="rId9"/>
    <p:sldId id="270" r:id="rId10"/>
    <p:sldId id="267" r:id="rId11"/>
    <p:sldId id="272" r:id="rId12"/>
    <p:sldId id="261" r:id="rId13"/>
    <p:sldId id="263" r:id="rId14"/>
    <p:sldId id="264" r:id="rId15"/>
    <p:sldId id="260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23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2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3156-3365-46DE-B275-B5CCD7B3C26B}" type="datetimeFigureOut">
              <a:rPr lang="it-IT" smtClean="0"/>
              <a:t>10/05/2017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AAB4-6AB7-4FA0-9CA8-E3E0452BDC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6250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3156-3365-46DE-B275-B5CCD7B3C26B}" type="datetimeFigureOut">
              <a:rPr lang="it-IT" smtClean="0"/>
              <a:t>10/05/2017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AAB4-6AB7-4FA0-9CA8-E3E0452BDC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6132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3156-3365-46DE-B275-B5CCD7B3C26B}" type="datetimeFigureOut">
              <a:rPr lang="it-IT" smtClean="0"/>
              <a:t>10/05/2017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AAB4-6AB7-4FA0-9CA8-E3E0452BDC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329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3156-3365-46DE-B275-B5CCD7B3C26B}" type="datetimeFigureOut">
              <a:rPr lang="it-IT" smtClean="0"/>
              <a:t>10/05/2017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AAB4-6AB7-4FA0-9CA8-E3E0452BDC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0341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3156-3365-46DE-B275-B5CCD7B3C26B}" type="datetimeFigureOut">
              <a:rPr lang="it-IT" smtClean="0"/>
              <a:t>10/05/2017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AAB4-6AB7-4FA0-9CA8-E3E0452BDC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4630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3156-3365-46DE-B275-B5CCD7B3C26B}" type="datetimeFigureOut">
              <a:rPr lang="it-IT" smtClean="0"/>
              <a:t>10/05/2017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AAB4-6AB7-4FA0-9CA8-E3E0452BDC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227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3156-3365-46DE-B275-B5CCD7B3C26B}" type="datetimeFigureOut">
              <a:rPr lang="it-IT" smtClean="0"/>
              <a:t>10/05/2017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AAB4-6AB7-4FA0-9CA8-E3E0452BDC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0128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3156-3365-46DE-B275-B5CCD7B3C26B}" type="datetimeFigureOut">
              <a:rPr lang="it-IT" smtClean="0"/>
              <a:t>10/05/2017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AAB4-6AB7-4FA0-9CA8-E3E0452BDC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2280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3156-3365-46DE-B275-B5CCD7B3C26B}" type="datetimeFigureOut">
              <a:rPr lang="it-IT" smtClean="0"/>
              <a:t>10/05/2017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AAB4-6AB7-4FA0-9CA8-E3E0452BDC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4647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3156-3365-46DE-B275-B5CCD7B3C26B}" type="datetimeFigureOut">
              <a:rPr lang="it-IT" smtClean="0"/>
              <a:t>10/05/2017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AAB4-6AB7-4FA0-9CA8-E3E0452BDC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9624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3156-3365-46DE-B275-B5CCD7B3C26B}" type="datetimeFigureOut">
              <a:rPr lang="it-IT" smtClean="0"/>
              <a:t>10/05/2017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AAB4-6AB7-4FA0-9CA8-E3E0452BDC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011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D3156-3365-46DE-B275-B5CCD7B3C26B}" type="datetimeFigureOut">
              <a:rPr lang="it-IT" smtClean="0"/>
              <a:t>10/05/2017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CAAB4-6AB7-4FA0-9CA8-E3E0452BDC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392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zrmZpNDMKY" TargetMode="External"/><Relationship Id="rId2" Type="http://schemas.openxmlformats.org/officeDocument/2006/relationships/hyperlink" Target="https://www.youtube.com/watch?v=1me1uVufAaQ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results?search_query=benabar+quatre+murs+et+un+toit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068" y="1100533"/>
            <a:ext cx="6957865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49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u-dessus de Vitebsk 19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80" y="1087018"/>
            <a:ext cx="5905500" cy="4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987396" y="2579298"/>
            <a:ext cx="48566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i="1" dirty="0"/>
              <a:t>“Mia soltanto è la patria della mia anima. Vi posso entrare senza passaporto e mi sento a casa; essa vede la mia tristezza e la mia solitudine ma non vi sono case: furono distrutte durante la mia infanzia, i loro inquilini volano ora nell’aria in cerca di una casa, vivono nella mia anima.” Marc Chagall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5363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996687" y="1216325"/>
            <a:ext cx="3907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«Era come una notte di inverno, con la neve a spegnere definitivamente il mondo» (Rimbaud)</a:t>
            </a:r>
            <a:endParaRPr lang="it-IT" dirty="0"/>
          </a:p>
        </p:txBody>
      </p:sp>
      <p:pic>
        <p:nvPicPr>
          <p:cNvPr id="2052" name="Picture 4" descr="http://1.bp.blogspot.com/-1_cBs8Zg4pQ/TzmJgKVw4LI/AAAAAAAACLk/SDVMa7t112g/s640/1227455664_kandinsky-vasily-winter-landscape-gj-9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88" y="1023668"/>
            <a:ext cx="60960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8035506" y="2631057"/>
            <a:ext cx="38301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Goudy Old Style" panose="02020502050305020303" pitchFamily="18" charset="0"/>
              </a:rPr>
              <a:t>Sovra tutto ’l </a:t>
            </a:r>
            <a:r>
              <a:rPr lang="it-IT" dirty="0" err="1">
                <a:latin typeface="Goudy Old Style" panose="02020502050305020303" pitchFamily="18" charset="0"/>
              </a:rPr>
              <a:t>sabbion</a:t>
            </a:r>
            <a:r>
              <a:rPr lang="it-IT" dirty="0">
                <a:latin typeface="Goudy Old Style" panose="02020502050305020303" pitchFamily="18" charset="0"/>
              </a:rPr>
              <a:t>, d’un cader lento,</a:t>
            </a:r>
            <a:br>
              <a:rPr lang="it-IT" dirty="0">
                <a:latin typeface="Goudy Old Style" panose="02020502050305020303" pitchFamily="18" charset="0"/>
              </a:rPr>
            </a:br>
            <a:r>
              <a:rPr lang="it-IT" dirty="0" err="1">
                <a:latin typeface="Goudy Old Style" panose="02020502050305020303" pitchFamily="18" charset="0"/>
              </a:rPr>
              <a:t>piovean</a:t>
            </a:r>
            <a:r>
              <a:rPr lang="it-IT" dirty="0">
                <a:latin typeface="Goudy Old Style" panose="02020502050305020303" pitchFamily="18" charset="0"/>
              </a:rPr>
              <a:t> di foco dilatate falde,</a:t>
            </a:r>
            <a:br>
              <a:rPr lang="it-IT" dirty="0">
                <a:latin typeface="Goudy Old Style" panose="02020502050305020303" pitchFamily="18" charset="0"/>
              </a:rPr>
            </a:br>
            <a:r>
              <a:rPr lang="it-IT" dirty="0">
                <a:latin typeface="Goudy Old Style" panose="02020502050305020303" pitchFamily="18" charset="0"/>
              </a:rPr>
              <a:t>come di neve in alpe </a:t>
            </a:r>
            <a:r>
              <a:rPr lang="it-IT" dirty="0" err="1">
                <a:latin typeface="Goudy Old Style" panose="02020502050305020303" pitchFamily="18" charset="0"/>
              </a:rPr>
              <a:t>sanza</a:t>
            </a:r>
            <a:r>
              <a:rPr lang="it-IT" dirty="0">
                <a:latin typeface="Goudy Old Style" panose="02020502050305020303" pitchFamily="18" charset="0"/>
              </a:rPr>
              <a:t> </a:t>
            </a:r>
            <a:r>
              <a:rPr lang="it-IT" dirty="0" smtClean="0">
                <a:latin typeface="Goudy Old Style" panose="02020502050305020303" pitchFamily="18" charset="0"/>
              </a:rPr>
              <a:t>vento</a:t>
            </a:r>
            <a:endParaRPr lang="it-IT" dirty="0"/>
          </a:p>
          <a:p>
            <a:endParaRPr lang="it-IT" dirty="0" smtClean="0"/>
          </a:p>
          <a:p>
            <a:r>
              <a:rPr lang="it-IT" dirty="0" smtClean="0"/>
              <a:t>(Dante, </a:t>
            </a:r>
            <a:r>
              <a:rPr lang="it-IT" dirty="0" err="1" smtClean="0"/>
              <a:t>Inf</a:t>
            </a:r>
            <a:r>
              <a:rPr lang="it-IT" dirty="0" smtClean="0"/>
              <a:t>. XIV)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035506" y="4835037"/>
            <a:ext cx="3416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Goudy Old Style" panose="02020502050305020303" pitchFamily="18" charset="0"/>
              </a:rPr>
              <a:t>aria serena quand’ </a:t>
            </a:r>
            <a:r>
              <a:rPr lang="it-IT" dirty="0" err="1">
                <a:latin typeface="Goudy Old Style" panose="02020502050305020303" pitchFamily="18" charset="0"/>
              </a:rPr>
              <a:t>apar</a:t>
            </a:r>
            <a:r>
              <a:rPr lang="it-IT" dirty="0">
                <a:latin typeface="Goudy Old Style" panose="02020502050305020303" pitchFamily="18" charset="0"/>
              </a:rPr>
              <a:t> l’albore</a:t>
            </a:r>
            <a:br>
              <a:rPr lang="it-IT" dirty="0">
                <a:latin typeface="Goudy Old Style" panose="02020502050305020303" pitchFamily="18" charset="0"/>
              </a:rPr>
            </a:br>
            <a:r>
              <a:rPr lang="it-IT" dirty="0">
                <a:latin typeface="Goudy Old Style" panose="02020502050305020303" pitchFamily="18" charset="0"/>
              </a:rPr>
              <a:t>e bianca neve scender senza </a:t>
            </a:r>
            <a:r>
              <a:rPr lang="it-IT" dirty="0" smtClean="0">
                <a:latin typeface="Goudy Old Style" panose="02020502050305020303" pitchFamily="18" charset="0"/>
              </a:rPr>
              <a:t>venti</a:t>
            </a:r>
          </a:p>
          <a:p>
            <a:endParaRPr lang="it-IT" dirty="0">
              <a:latin typeface="Goudy Old Style" panose="02020502050305020303" pitchFamily="18" charset="0"/>
            </a:endParaRPr>
          </a:p>
          <a:p>
            <a:r>
              <a:rPr lang="it-IT" dirty="0" smtClean="0">
                <a:latin typeface="Goudy Old Style" panose="02020502050305020303" pitchFamily="18" charset="0"/>
              </a:rPr>
              <a:t>(G. Cavalcanti, Rime, III).</a:t>
            </a:r>
            <a:endParaRPr lang="it-IT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011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16458" y="1035972"/>
            <a:ext cx="50343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2"/>
              </a:rPr>
              <a:t>https://</a:t>
            </a:r>
            <a:r>
              <a:rPr lang="it-IT" dirty="0" smtClean="0">
                <a:hlinkClick r:id="rId2"/>
              </a:rPr>
              <a:t>www.youtube.com/watch?v=1me1uVufAaQ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6958438" y="4650439"/>
            <a:ext cx="5078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3"/>
              </a:rPr>
              <a:t>https://</a:t>
            </a:r>
            <a:r>
              <a:rPr lang="it-IT" dirty="0" smtClean="0">
                <a:hlinkClick r:id="rId3"/>
              </a:rPr>
              <a:t>www.youtube.com/watch?v=azrmZpNDMKY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5" name="Picture 2" descr="http://images2.fanpop.com/images/photos/5000000/Charlie-Chaplin-in-Modern-Times-charlie-chaplin-5030027-640-4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659" y="746661"/>
            <a:ext cx="4848000" cy="36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isultati immagini per chaplin home modern tim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17" y="1887058"/>
            <a:ext cx="5626628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724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2.bp.blogspot.com/-73wergF6Oc0/UIJrdVb5tCI/AAAAAAAAA_s/lmPqg9Xntzg/s640/angel-exterminador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032" y="422695"/>
            <a:ext cx="9072000" cy="6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850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931652" y="1371600"/>
            <a:ext cx="986861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«Lo sai il terrore che mi coglie in città quando scoppiano tempeste notturne? Si direbbe che esse non </a:t>
            </a:r>
            <a:r>
              <a:rPr lang="it-IT" sz="2400" dirty="0"/>
              <a:t>ci scorgano </a:t>
            </a:r>
            <a:r>
              <a:rPr lang="it-IT" sz="2400" dirty="0" smtClean="0"/>
              <a:t>neppure, nella loro fierezza di elementi. Esse scorgono invece una casa solitaria in campagna…» (</a:t>
            </a:r>
            <a:r>
              <a:rPr lang="it-IT" sz="2400" dirty="0" err="1" smtClean="0"/>
              <a:t>Rilke</a:t>
            </a:r>
            <a:r>
              <a:rPr lang="it-IT" sz="2400" dirty="0" smtClean="0"/>
              <a:t>).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 smtClean="0"/>
              <a:t>Bachelard legge questo passo di </a:t>
            </a:r>
            <a:r>
              <a:rPr lang="it-IT" sz="2400" dirty="0" err="1" smtClean="0"/>
              <a:t>Rilke</a:t>
            </a:r>
            <a:r>
              <a:rPr lang="it-IT" sz="2400" dirty="0" smtClean="0"/>
              <a:t> alla luce della sua prospettiva: la casa e l’io che si oppone al non io e la tempesta dovrebbe essere la forma in cui il non io si manifesta, sottolineando per contrasto l’intimità della casa, dell’io minacciato dalla tempesta. Ma in realtà, il passo di </a:t>
            </a:r>
            <a:r>
              <a:rPr lang="it-IT" sz="2400" dirty="0" err="1" smtClean="0"/>
              <a:t>Rilke</a:t>
            </a:r>
            <a:r>
              <a:rPr lang="it-IT" sz="2400" dirty="0" smtClean="0"/>
              <a:t> va in tutt’altra direzione: dice che ci fa paura la lontananza tra la natura e l’uomo in città, il disinteresse della natura per la casa cittadina. La fantasia di </a:t>
            </a:r>
            <a:r>
              <a:rPr lang="it-IT" sz="2400" dirty="0" err="1" smtClean="0"/>
              <a:t>Rilke</a:t>
            </a:r>
            <a:r>
              <a:rPr lang="it-IT" sz="2400" dirty="0" smtClean="0"/>
              <a:t> è una fantasia di cosmicità perduta.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5505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550" y="604837"/>
            <a:ext cx="415290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86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rteecarte.it/gallery_images/klee%2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488" y="1086898"/>
            <a:ext cx="65532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433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laudiamolteniryan.files.wordpress.com/2014/07/mosca-i-kadinsk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33" y="115746"/>
            <a:ext cx="6127985" cy="66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720314" y="1527858"/>
            <a:ext cx="350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Casa e cosmo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5063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74454" y="1181819"/>
            <a:ext cx="106795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latin typeface="Goudy Old Style" panose="02020502050305020303" pitchFamily="18" charset="0"/>
              </a:rPr>
              <a:t>«La </a:t>
            </a:r>
            <a:r>
              <a:rPr lang="it-IT" sz="2800" dirty="0">
                <a:latin typeface="Goudy Old Style" panose="02020502050305020303" pitchFamily="18" charset="0"/>
              </a:rPr>
              <a:t>casa, cara Rosaria, credete a me, non è mai quella che ci facciamo noi e che ci costa tanti pensieri e tante cure. La vera casa, quella di cui sentiamo il sapore quando si dice casa... un sapore che nel ricordo è così dolce e così angoscioso, la vera casa è quella che altri fece per noi, voglio dire nostro padre, nostra madre, coi loro pensieri, e le loro cure. E anche per loro, per nostro padre e nostra madre, la casa, la vera casa per loro qual era? Ma quella dei loro genitori, non già quella ch’essi fecero per noi... È sempre così</a:t>
            </a:r>
            <a:r>
              <a:rPr lang="it-IT" sz="2800" dirty="0" smtClean="0">
                <a:latin typeface="Goudy Old Style" panose="02020502050305020303" pitchFamily="18" charset="0"/>
              </a:rPr>
              <a:t>...»</a:t>
            </a:r>
          </a:p>
          <a:p>
            <a:endParaRPr lang="it-IT" sz="2800" dirty="0">
              <a:latin typeface="Goudy Old Style" panose="02020502050305020303" pitchFamily="18" charset="0"/>
            </a:endParaRPr>
          </a:p>
          <a:p>
            <a:r>
              <a:rPr lang="it-IT" sz="2800" dirty="0" smtClean="0">
                <a:latin typeface="Goudy Old Style" panose="02020502050305020303" pitchFamily="18" charset="0"/>
              </a:rPr>
              <a:t>L. Pirandello, </a:t>
            </a:r>
            <a:r>
              <a:rPr lang="it-IT" sz="2800" i="1" dirty="0" smtClean="0">
                <a:latin typeface="Goudy Old Style" panose="02020502050305020303" pitchFamily="18" charset="0"/>
              </a:rPr>
              <a:t>L’uomo, la bestia e la virtù</a:t>
            </a:r>
            <a:endParaRPr lang="it-IT" sz="2800" i="1" dirty="0">
              <a:latin typeface="Goudy Old Style" panose="02020502050305020303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257063" y="219919"/>
            <a:ext cx="7095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Casa e temporalità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65370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13166" y="5804701"/>
            <a:ext cx="9903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hlinkClick r:id="rId2"/>
              </a:rPr>
              <a:t>https://www.youtube.com/results?search_query=benabar+quatre+murs+et+un+toit</a:t>
            </a:r>
            <a:endParaRPr lang="it-IT" dirty="0" smtClean="0"/>
          </a:p>
          <a:p>
            <a:pPr algn="ctr"/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69579" y="903589"/>
            <a:ext cx="1170604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/>
              <a:t>Un </a:t>
            </a:r>
            <a:r>
              <a:rPr lang="it-IT" sz="1600" dirty="0" err="1"/>
              <a:t>terrain</a:t>
            </a:r>
            <a:r>
              <a:rPr lang="it-IT" sz="1600" dirty="0"/>
              <a:t> </a:t>
            </a:r>
            <a:r>
              <a:rPr lang="it-IT" sz="1600" dirty="0" err="1"/>
              <a:t>vague</a:t>
            </a:r>
            <a:r>
              <a:rPr lang="it-IT" sz="1600" dirty="0"/>
              <a:t>, de </a:t>
            </a:r>
            <a:r>
              <a:rPr lang="it-IT" sz="1600" dirty="0" err="1"/>
              <a:t>vagues</a:t>
            </a:r>
            <a:r>
              <a:rPr lang="it-IT" sz="1600" dirty="0"/>
              <a:t> </a:t>
            </a:r>
            <a:r>
              <a:rPr lang="it-IT" sz="1600" dirty="0" err="1"/>
              <a:t>clôtures</a:t>
            </a:r>
            <a:r>
              <a:rPr lang="it-IT" sz="1600" dirty="0"/>
              <a:t>, un </a:t>
            </a:r>
            <a:r>
              <a:rPr lang="it-IT" sz="1600" dirty="0" err="1"/>
              <a:t>couple</a:t>
            </a:r>
            <a:r>
              <a:rPr lang="it-IT" sz="1600" dirty="0"/>
              <a:t> </a:t>
            </a:r>
            <a:r>
              <a:rPr lang="it-IT" sz="1600" dirty="0" err="1"/>
              <a:t>divague</a:t>
            </a:r>
            <a:r>
              <a:rPr lang="it-IT" sz="1600" dirty="0"/>
              <a:t> </a:t>
            </a:r>
            <a:r>
              <a:rPr lang="it-IT" sz="1600" dirty="0" err="1"/>
              <a:t>sur</a:t>
            </a:r>
            <a:r>
              <a:rPr lang="it-IT" sz="1600" dirty="0"/>
              <a:t> la maison future. On s'</a:t>
            </a:r>
            <a:r>
              <a:rPr lang="it-IT" sz="1600" dirty="0" err="1"/>
              <a:t>endette</a:t>
            </a:r>
            <a:r>
              <a:rPr lang="it-IT" sz="1600" dirty="0"/>
              <a:t> pour </a:t>
            </a:r>
            <a:r>
              <a:rPr lang="it-IT" sz="1600" dirty="0" err="1"/>
              <a:t>trente</a:t>
            </a:r>
            <a:r>
              <a:rPr lang="it-IT" sz="1600" dirty="0"/>
              <a:t> </a:t>
            </a:r>
            <a:r>
              <a:rPr lang="it-IT" sz="1600" dirty="0" err="1"/>
              <a:t>ans</a:t>
            </a:r>
            <a:r>
              <a:rPr lang="it-IT" sz="1600" dirty="0"/>
              <a:t>, ce </a:t>
            </a:r>
            <a:r>
              <a:rPr lang="it-IT" sz="1600" dirty="0" err="1"/>
              <a:t>pavillon</a:t>
            </a:r>
            <a:r>
              <a:rPr lang="it-IT" sz="1600" dirty="0"/>
              <a:t> sera le </a:t>
            </a:r>
            <a:r>
              <a:rPr lang="it-IT" sz="1600" dirty="0" err="1"/>
              <a:t>nôtre</a:t>
            </a:r>
            <a:r>
              <a:rPr lang="it-IT" sz="1600" dirty="0"/>
              <a:t>, et </a:t>
            </a:r>
            <a:r>
              <a:rPr lang="it-IT" sz="1600" dirty="0" err="1"/>
              <a:t>celui</a:t>
            </a:r>
            <a:r>
              <a:rPr lang="it-IT" sz="1600" dirty="0"/>
              <a:t> de nos enfants corrige la femme </a:t>
            </a:r>
            <a:r>
              <a:rPr lang="it-IT" sz="1600" dirty="0" err="1"/>
              <a:t>enceinte</a:t>
            </a:r>
            <a:r>
              <a:rPr lang="it-IT" sz="1600" dirty="0"/>
              <a:t>. </a:t>
            </a:r>
            <a:r>
              <a:rPr lang="en-US" sz="1600" dirty="0"/>
              <a:t>Les </a:t>
            </a:r>
            <a:r>
              <a:rPr lang="en-US" sz="1600" dirty="0" err="1"/>
              <a:t>travaux</a:t>
            </a:r>
            <a:r>
              <a:rPr lang="en-US" sz="1600" dirty="0"/>
              <a:t> </a:t>
            </a:r>
            <a:r>
              <a:rPr lang="en-US" sz="1600" dirty="0" err="1"/>
              <a:t>sont</a:t>
            </a:r>
            <a:r>
              <a:rPr lang="en-US" sz="1600" dirty="0"/>
              <a:t> finis, du </a:t>
            </a:r>
            <a:r>
              <a:rPr lang="en-US" sz="1600" dirty="0" err="1"/>
              <a:t>moins</a:t>
            </a:r>
            <a:r>
              <a:rPr lang="en-US" sz="1600" dirty="0"/>
              <a:t> le </a:t>
            </a:r>
            <a:r>
              <a:rPr lang="en-US" sz="1600" dirty="0" err="1"/>
              <a:t>gros</a:t>
            </a:r>
            <a:r>
              <a:rPr lang="en-US" sz="1600" dirty="0"/>
              <a:t> </a:t>
            </a:r>
            <a:r>
              <a:rPr lang="it-IT" sz="1600" dirty="0"/>
              <a:t>œ</a:t>
            </a:r>
            <a:r>
              <a:rPr lang="en-US" sz="1600" dirty="0" err="1"/>
              <a:t>uvre</a:t>
            </a:r>
            <a:r>
              <a:rPr lang="en-US" sz="1600" dirty="0"/>
              <a:t>, </a:t>
            </a:r>
            <a:r>
              <a:rPr lang="en-US" sz="1600" dirty="0" err="1"/>
              <a:t>ça</a:t>
            </a:r>
            <a:r>
              <a:rPr lang="en-US" sz="1600" dirty="0"/>
              <a:t> sent le </a:t>
            </a:r>
            <a:r>
              <a:rPr lang="en-US" sz="1600" dirty="0" err="1"/>
              <a:t>plâtre</a:t>
            </a:r>
            <a:r>
              <a:rPr lang="en-US" sz="1600" dirty="0"/>
              <a:t> et </a:t>
            </a:r>
            <a:r>
              <a:rPr lang="en-US" sz="1600" dirty="0" err="1"/>
              <a:t>l'enduit</a:t>
            </a:r>
            <a:r>
              <a:rPr lang="en-US" sz="1600" dirty="0"/>
              <a:t> et la </a:t>
            </a:r>
            <a:r>
              <a:rPr lang="en-US" sz="1600" dirty="0" err="1"/>
              <a:t>poussière</a:t>
            </a:r>
            <a:r>
              <a:rPr lang="en-US" sz="1600" dirty="0"/>
              <a:t> </a:t>
            </a:r>
            <a:r>
              <a:rPr lang="en-US" sz="1600" dirty="0" err="1"/>
              <a:t>toute</a:t>
            </a:r>
            <a:r>
              <a:rPr lang="en-US" sz="1600" dirty="0"/>
              <a:t> </a:t>
            </a:r>
            <a:r>
              <a:rPr lang="en-US" sz="1600" dirty="0" err="1"/>
              <a:t>neuve</a:t>
            </a:r>
            <a:r>
              <a:rPr lang="en-US" sz="1600" dirty="0"/>
              <a:t>. </a:t>
            </a:r>
            <a:r>
              <a:rPr lang="en-US" sz="1600" dirty="0" smtClean="0"/>
              <a:t>Le </a:t>
            </a:r>
            <a:r>
              <a:rPr lang="en-US" sz="1600" dirty="0" err="1"/>
              <a:t>plâtre</a:t>
            </a:r>
            <a:r>
              <a:rPr lang="en-US" sz="1600" dirty="0"/>
              <a:t> et </a:t>
            </a:r>
            <a:r>
              <a:rPr lang="en-US" sz="1600" dirty="0" err="1"/>
              <a:t>l'enduit</a:t>
            </a:r>
            <a:r>
              <a:rPr lang="en-US" sz="1600" dirty="0"/>
              <a:t> et la </a:t>
            </a:r>
            <a:r>
              <a:rPr lang="en-US" sz="1600" dirty="0" err="1"/>
              <a:t>poussière</a:t>
            </a:r>
            <a:r>
              <a:rPr lang="en-US" sz="1600" dirty="0"/>
              <a:t> </a:t>
            </a:r>
            <a:r>
              <a:rPr lang="en-US" sz="1600" dirty="0" err="1"/>
              <a:t>toute</a:t>
            </a:r>
            <a:r>
              <a:rPr lang="en-US" sz="1600" dirty="0"/>
              <a:t> </a:t>
            </a:r>
            <a:r>
              <a:rPr lang="en-US" sz="1600" dirty="0" err="1"/>
              <a:t>neuve</a:t>
            </a:r>
            <a:r>
              <a:rPr lang="en-US" sz="1600" dirty="0"/>
              <a:t>. </a:t>
            </a:r>
            <a:r>
              <a:rPr lang="en-US" sz="1600" dirty="0" smtClean="0"/>
              <a:t>Des </a:t>
            </a:r>
            <a:r>
              <a:rPr lang="en-US" sz="1600" dirty="0"/>
              <a:t>ampoules à nu pendent des </a:t>
            </a:r>
            <a:r>
              <a:rPr lang="en-US" sz="1600" dirty="0" err="1"/>
              <a:t>murs</a:t>
            </a:r>
            <a:r>
              <a:rPr lang="en-US" sz="1600" dirty="0"/>
              <a:t>, du plafond, le </a:t>
            </a:r>
            <a:r>
              <a:rPr lang="en-US" sz="1600" dirty="0" err="1"/>
              <a:t>bébé</a:t>
            </a:r>
            <a:r>
              <a:rPr lang="en-US" sz="1600" dirty="0"/>
              <a:t> </a:t>
            </a:r>
            <a:r>
              <a:rPr lang="en-US" sz="1600" dirty="0" err="1"/>
              <a:t>est</a:t>
            </a:r>
            <a:r>
              <a:rPr lang="en-US" sz="1600" dirty="0"/>
              <a:t> né, il </a:t>
            </a:r>
            <a:r>
              <a:rPr lang="en-US" sz="1600" dirty="0" err="1"/>
              <a:t>joue</a:t>
            </a:r>
            <a:r>
              <a:rPr lang="en-US" sz="1600" dirty="0"/>
              <a:t> </a:t>
            </a:r>
            <a:r>
              <a:rPr lang="en-US" sz="1600" dirty="0" err="1"/>
              <a:t>dans</a:t>
            </a:r>
            <a:r>
              <a:rPr lang="en-US" sz="1600" dirty="0"/>
              <a:t> le salon. On </a:t>
            </a:r>
            <a:r>
              <a:rPr lang="en-US" sz="1600" dirty="0" err="1"/>
              <a:t>ajoute</a:t>
            </a:r>
            <a:r>
              <a:rPr lang="en-US" sz="1600" dirty="0"/>
              <a:t> à </a:t>
            </a:r>
            <a:r>
              <a:rPr lang="en-US" sz="1600" dirty="0" err="1"/>
              <a:t>l'étage</a:t>
            </a:r>
            <a:r>
              <a:rPr lang="en-US" sz="1600" dirty="0"/>
              <a:t> </a:t>
            </a:r>
            <a:r>
              <a:rPr lang="en-US" sz="1600" dirty="0" err="1"/>
              <a:t>une</a:t>
            </a:r>
            <a:r>
              <a:rPr lang="en-US" sz="1600" dirty="0"/>
              <a:t> </a:t>
            </a:r>
            <a:r>
              <a:rPr lang="en-US" sz="1600" dirty="0" err="1"/>
              <a:t>chambre</a:t>
            </a:r>
            <a:r>
              <a:rPr lang="en-US" sz="1600" dirty="0"/>
              <a:t> de plus, un petit frère </a:t>
            </a:r>
            <a:r>
              <a:rPr lang="en-US" sz="1600" dirty="0" err="1"/>
              <a:t>est</a:t>
            </a:r>
            <a:r>
              <a:rPr lang="en-US" sz="1600" dirty="0"/>
              <a:t> </a:t>
            </a:r>
            <a:r>
              <a:rPr lang="en-US" sz="1600" dirty="0" err="1"/>
              <a:t>prévu</a:t>
            </a:r>
            <a:r>
              <a:rPr lang="en-US" sz="1600" dirty="0"/>
              <a:t> pour </a:t>
            </a:r>
            <a:r>
              <a:rPr lang="en-US" sz="1600" dirty="0" err="1"/>
              <a:t>l'automne</a:t>
            </a:r>
            <a:r>
              <a:rPr lang="en-US" sz="1600" dirty="0"/>
              <a:t>. </a:t>
            </a:r>
            <a:r>
              <a:rPr lang="en-US" sz="1600" dirty="0" err="1"/>
              <a:t>Dans</a:t>
            </a:r>
            <a:r>
              <a:rPr lang="en-US" sz="1600" dirty="0"/>
              <a:t> le </a:t>
            </a:r>
            <a:r>
              <a:rPr lang="en-US" sz="1600" dirty="0" err="1"/>
              <a:t>jardin</a:t>
            </a:r>
            <a:r>
              <a:rPr lang="en-US" sz="1600" dirty="0"/>
              <a:t> les </a:t>
            </a:r>
            <a:r>
              <a:rPr lang="en-US" sz="1600" dirty="0" err="1"/>
              <a:t>arbres</a:t>
            </a:r>
            <a:r>
              <a:rPr lang="en-US" sz="1600" dirty="0"/>
              <a:t> </a:t>
            </a:r>
            <a:r>
              <a:rPr lang="en-US" sz="1600" dirty="0" err="1"/>
              <a:t>aussi</a:t>
            </a:r>
            <a:r>
              <a:rPr lang="en-US" sz="1600" dirty="0"/>
              <a:t> </a:t>
            </a:r>
            <a:r>
              <a:rPr lang="en-US" sz="1600" dirty="0" err="1"/>
              <a:t>grandissent</a:t>
            </a:r>
            <a:r>
              <a:rPr lang="en-US" sz="1600" dirty="0"/>
              <a:t>, on </a:t>
            </a:r>
            <a:r>
              <a:rPr lang="en-US" sz="1600" dirty="0" err="1"/>
              <a:t>pourra</a:t>
            </a:r>
            <a:r>
              <a:rPr lang="en-US" sz="1600" dirty="0"/>
              <a:t> y faire un jour </a:t>
            </a:r>
            <a:r>
              <a:rPr lang="en-US" sz="1600" dirty="0" err="1"/>
              <a:t>une</a:t>
            </a:r>
            <a:r>
              <a:rPr lang="en-US" sz="1600" dirty="0"/>
              <a:t> </a:t>
            </a:r>
            <a:r>
              <a:rPr lang="en-US" sz="1600" dirty="0" err="1"/>
              <a:t>cabane</a:t>
            </a:r>
            <a:r>
              <a:rPr lang="en-US" sz="1600" dirty="0" smtClean="0"/>
              <a:t>. On </a:t>
            </a:r>
            <a:r>
              <a:rPr lang="en-US" sz="1600" dirty="0" err="1"/>
              <a:t>pourra</a:t>
            </a:r>
            <a:r>
              <a:rPr lang="en-US" sz="1600" dirty="0"/>
              <a:t> y faire un jour </a:t>
            </a:r>
            <a:r>
              <a:rPr lang="en-US" sz="1600" dirty="0" err="1"/>
              <a:t>une</a:t>
            </a:r>
            <a:r>
              <a:rPr lang="en-US" sz="1600" dirty="0"/>
              <a:t> </a:t>
            </a:r>
            <a:r>
              <a:rPr lang="en-US" sz="1600" dirty="0" err="1"/>
              <a:t>cabane</a:t>
            </a:r>
            <a:r>
              <a:rPr lang="en-US" sz="1600" dirty="0" smtClean="0"/>
              <a:t>.</a:t>
            </a:r>
          </a:p>
          <a:p>
            <a:pPr algn="just"/>
            <a:r>
              <a:rPr lang="en-US" sz="1600" dirty="0" smtClean="0"/>
              <a:t>Les </a:t>
            </a:r>
            <a:r>
              <a:rPr lang="en-US" sz="1600" dirty="0" err="1"/>
              <a:t>enfants</a:t>
            </a:r>
            <a:r>
              <a:rPr lang="en-US" sz="1600" dirty="0"/>
              <a:t> </a:t>
            </a:r>
            <a:r>
              <a:rPr lang="en-US" sz="1600" dirty="0" err="1"/>
              <a:t>ont</a:t>
            </a:r>
            <a:r>
              <a:rPr lang="en-US" sz="1600" dirty="0"/>
              <a:t> </a:t>
            </a:r>
            <a:r>
              <a:rPr lang="en-US" sz="1600" dirty="0" err="1"/>
              <a:t>poussé</a:t>
            </a:r>
            <a:r>
              <a:rPr lang="en-US" sz="1600" dirty="0"/>
              <a:t>, </a:t>
            </a:r>
            <a:r>
              <a:rPr lang="en-US" sz="1600" dirty="0" err="1"/>
              <a:t>ils</a:t>
            </a:r>
            <a:r>
              <a:rPr lang="en-US" sz="1600" dirty="0"/>
              <a:t> </a:t>
            </a:r>
            <a:r>
              <a:rPr lang="en-US" sz="1600" dirty="0" err="1"/>
              <a:t>sont</a:t>
            </a:r>
            <a:r>
              <a:rPr lang="en-US" sz="1600" dirty="0"/>
              <a:t> trois </a:t>
            </a:r>
            <a:r>
              <a:rPr lang="en-US" sz="1600" dirty="0" err="1"/>
              <a:t>maintenant</a:t>
            </a:r>
            <a:r>
              <a:rPr lang="en-US" sz="1600" dirty="0"/>
              <a:t>, on </a:t>
            </a:r>
            <a:r>
              <a:rPr lang="en-US" sz="1600" dirty="0" err="1"/>
              <a:t>remplit</a:t>
            </a:r>
            <a:r>
              <a:rPr lang="en-US" sz="1600" dirty="0"/>
              <a:t> sans se </a:t>
            </a:r>
            <a:r>
              <a:rPr lang="en-US" sz="1600" dirty="0" err="1"/>
              <a:t>douter</a:t>
            </a:r>
            <a:r>
              <a:rPr lang="en-US" sz="1600" dirty="0"/>
              <a:t> le </a:t>
            </a:r>
            <a:r>
              <a:rPr lang="en-US" sz="1600" dirty="0" err="1"/>
              <a:t>grenier</a:t>
            </a:r>
            <a:r>
              <a:rPr lang="en-US" sz="1600" dirty="0"/>
              <a:t> </a:t>
            </a:r>
            <a:r>
              <a:rPr lang="en-US" sz="1600" dirty="0" err="1"/>
              <a:t>doucement</a:t>
            </a:r>
            <a:r>
              <a:rPr lang="en-US" sz="1600" dirty="0"/>
              <a:t>. </a:t>
            </a:r>
            <a:r>
              <a:rPr lang="it-IT" sz="1600" dirty="0"/>
              <a:t>Le </a:t>
            </a:r>
            <a:r>
              <a:rPr lang="it-IT" sz="1600" dirty="0" err="1"/>
              <a:t>grand</a:t>
            </a:r>
            <a:r>
              <a:rPr lang="it-IT" sz="1600" dirty="0"/>
              <a:t> </a:t>
            </a:r>
            <a:r>
              <a:rPr lang="it-IT" sz="1600" dirty="0" err="1"/>
              <a:t>habite</a:t>
            </a:r>
            <a:r>
              <a:rPr lang="it-IT" sz="1600" dirty="0"/>
              <a:t> le garage pour </a:t>
            </a:r>
            <a:r>
              <a:rPr lang="it-IT" sz="1600" dirty="0" err="1"/>
              <a:t>être</a:t>
            </a:r>
            <a:r>
              <a:rPr lang="it-IT" sz="1600" dirty="0"/>
              <a:t> </a:t>
            </a:r>
            <a:r>
              <a:rPr lang="it-IT" sz="1600" dirty="0" err="1"/>
              <a:t>indépendant</a:t>
            </a:r>
            <a:r>
              <a:rPr lang="it-IT" sz="1600" dirty="0"/>
              <a:t>, la </a:t>
            </a:r>
            <a:r>
              <a:rPr lang="it-IT" sz="1600" dirty="0" err="1"/>
              <a:t>cabane</a:t>
            </a:r>
            <a:r>
              <a:rPr lang="it-IT" sz="1600" dirty="0"/>
              <a:t>, c'est </a:t>
            </a:r>
            <a:r>
              <a:rPr lang="it-IT" sz="1600" dirty="0" err="1"/>
              <a:t>dommage</a:t>
            </a:r>
            <a:r>
              <a:rPr lang="it-IT" sz="1600" dirty="0"/>
              <a:t>, est à l'</a:t>
            </a:r>
            <a:r>
              <a:rPr lang="it-IT" sz="1600" dirty="0" err="1"/>
              <a:t>abandon</a:t>
            </a:r>
            <a:r>
              <a:rPr lang="it-IT" sz="1600" dirty="0"/>
              <a:t>. Monsieur </a:t>
            </a:r>
            <a:r>
              <a:rPr lang="it-IT" sz="1600" dirty="0" err="1"/>
              <a:t>rêverait</a:t>
            </a:r>
            <a:r>
              <a:rPr lang="it-IT" sz="1600" dirty="0"/>
              <a:t> de </a:t>
            </a:r>
            <a:r>
              <a:rPr lang="it-IT" sz="1600" dirty="0" err="1"/>
              <a:t>creuser</a:t>
            </a:r>
            <a:r>
              <a:rPr lang="it-IT" sz="1600" dirty="0"/>
              <a:t> une cave à </a:t>
            </a:r>
            <a:r>
              <a:rPr lang="it-IT" sz="1600" dirty="0" err="1"/>
              <a:t>vins</a:t>
            </a:r>
            <a:r>
              <a:rPr lang="it-IT" sz="1600" dirty="0"/>
              <a:t>, Madame </a:t>
            </a:r>
            <a:r>
              <a:rPr lang="it-IT" sz="1600" dirty="0" err="1"/>
              <a:t>préfèrerait</a:t>
            </a:r>
            <a:r>
              <a:rPr lang="it-IT" sz="1600" dirty="0"/>
              <a:t> une </a:t>
            </a:r>
            <a:r>
              <a:rPr lang="it-IT" sz="1600" dirty="0" err="1"/>
              <a:t>deuxième</a:t>
            </a:r>
            <a:r>
              <a:rPr lang="it-IT" sz="1600" dirty="0"/>
              <a:t> </a:t>
            </a:r>
            <a:r>
              <a:rPr lang="it-IT" sz="1600" dirty="0" err="1"/>
              <a:t>salle</a:t>
            </a:r>
            <a:r>
              <a:rPr lang="it-IT" sz="1600" dirty="0"/>
              <a:t> de </a:t>
            </a:r>
            <a:r>
              <a:rPr lang="it-IT" sz="1600" dirty="0" err="1"/>
              <a:t>bain</a:t>
            </a:r>
            <a:r>
              <a:rPr lang="it-IT" sz="1600" dirty="0" smtClean="0"/>
              <a:t>. </a:t>
            </a:r>
            <a:r>
              <a:rPr lang="it-IT" sz="1600" dirty="0" err="1" smtClean="0"/>
              <a:t>Ça</a:t>
            </a:r>
            <a:r>
              <a:rPr lang="it-IT" sz="1600" dirty="0" smtClean="0"/>
              <a:t> </a:t>
            </a:r>
            <a:r>
              <a:rPr lang="it-IT" sz="1600" dirty="0"/>
              <a:t>sera une </a:t>
            </a:r>
            <a:r>
              <a:rPr lang="it-IT" sz="1600" dirty="0" err="1"/>
              <a:t>deuxième</a:t>
            </a:r>
            <a:r>
              <a:rPr lang="it-IT" sz="1600" dirty="0"/>
              <a:t> </a:t>
            </a:r>
            <a:r>
              <a:rPr lang="it-IT" sz="1600" dirty="0" err="1"/>
              <a:t>salle</a:t>
            </a:r>
            <a:r>
              <a:rPr lang="it-IT" sz="1600" dirty="0"/>
              <a:t> de </a:t>
            </a:r>
            <a:r>
              <a:rPr lang="it-IT" sz="1600" dirty="0" err="1"/>
              <a:t>bain</a:t>
            </a:r>
            <a:r>
              <a:rPr lang="it-IT" sz="1600" dirty="0"/>
              <a:t>. </a:t>
            </a:r>
            <a:r>
              <a:rPr lang="en-US" sz="1600" dirty="0" smtClean="0"/>
              <a:t>Les </a:t>
            </a:r>
            <a:r>
              <a:rPr lang="en-US" sz="1600" dirty="0" err="1"/>
              <a:t>enfants</a:t>
            </a:r>
            <a:r>
              <a:rPr lang="en-US" sz="1600" dirty="0"/>
              <a:t> </a:t>
            </a:r>
            <a:r>
              <a:rPr lang="en-US" sz="1600" dirty="0" err="1"/>
              <a:t>vont</a:t>
            </a:r>
            <a:r>
              <a:rPr lang="en-US" sz="1600" dirty="0"/>
              <a:t> et </a:t>
            </a:r>
            <a:r>
              <a:rPr lang="en-US" sz="1600" dirty="0" err="1"/>
              <a:t>viennent</a:t>
            </a:r>
            <a:r>
              <a:rPr lang="en-US" sz="1600" dirty="0"/>
              <a:t> chargés de </a:t>
            </a:r>
            <a:r>
              <a:rPr lang="en-US" sz="1600" dirty="0" err="1"/>
              <a:t>linge</a:t>
            </a:r>
            <a:r>
              <a:rPr lang="en-US" sz="1600" dirty="0"/>
              <a:t> sale, </a:t>
            </a:r>
            <a:r>
              <a:rPr lang="en-US" sz="1600" dirty="0" err="1"/>
              <a:t>ça</a:t>
            </a:r>
            <a:r>
              <a:rPr lang="en-US" sz="1600" dirty="0"/>
              <a:t> </a:t>
            </a:r>
            <a:r>
              <a:rPr lang="en-US" sz="1600" dirty="0" err="1"/>
              <a:t>devient</a:t>
            </a:r>
            <a:r>
              <a:rPr lang="en-US" sz="1600" dirty="0"/>
              <a:t> un </a:t>
            </a:r>
            <a:r>
              <a:rPr lang="en-US" sz="1600" dirty="0" err="1"/>
              <a:t>hôtel</a:t>
            </a:r>
            <a:r>
              <a:rPr lang="en-US" sz="1600" dirty="0"/>
              <a:t> la </a:t>
            </a:r>
            <a:r>
              <a:rPr lang="en-US" sz="1600" dirty="0" err="1"/>
              <a:t>maison</a:t>
            </a:r>
            <a:r>
              <a:rPr lang="en-US" sz="1600" dirty="0"/>
              <a:t> </a:t>
            </a:r>
            <a:r>
              <a:rPr lang="en-US" sz="1600" dirty="0" err="1"/>
              <a:t>familiale</a:t>
            </a:r>
            <a:r>
              <a:rPr lang="en-US" sz="1600" dirty="0"/>
              <a:t>. On a fait un bureau </a:t>
            </a:r>
            <a:r>
              <a:rPr lang="en-US" sz="1600" dirty="0" err="1"/>
              <a:t>dans</a:t>
            </a:r>
            <a:r>
              <a:rPr lang="en-US" sz="1600" dirty="0"/>
              <a:t> la </a:t>
            </a:r>
            <a:r>
              <a:rPr lang="en-US" sz="1600" dirty="0" err="1"/>
              <a:t>p'tite</a:t>
            </a:r>
            <a:r>
              <a:rPr lang="en-US" sz="1600" dirty="0"/>
              <a:t> pièce </a:t>
            </a:r>
            <a:r>
              <a:rPr lang="en-US" sz="1600" dirty="0" err="1"/>
              <a:t>d'en</a:t>
            </a:r>
            <a:r>
              <a:rPr lang="en-US" sz="1600" dirty="0"/>
              <a:t> haut, et des </a:t>
            </a:r>
            <a:r>
              <a:rPr lang="en-US" sz="1600" dirty="0" err="1"/>
              <a:t>chambres</a:t>
            </a:r>
            <a:r>
              <a:rPr lang="en-US" sz="1600" dirty="0"/>
              <a:t> </a:t>
            </a:r>
            <a:r>
              <a:rPr lang="en-US" sz="1600" dirty="0" err="1"/>
              <a:t>d'amis</a:t>
            </a:r>
            <a:r>
              <a:rPr lang="en-US" sz="1600" dirty="0"/>
              <a:t>, les </a:t>
            </a:r>
            <a:r>
              <a:rPr lang="en-US" sz="1600" dirty="0" err="1"/>
              <a:t>enfants</a:t>
            </a:r>
            <a:r>
              <a:rPr lang="en-US" sz="1600" dirty="0"/>
              <a:t> </a:t>
            </a:r>
            <a:r>
              <a:rPr lang="en-US" sz="1600" dirty="0" err="1"/>
              <a:t>sont</a:t>
            </a:r>
            <a:r>
              <a:rPr lang="en-US" sz="1600" dirty="0"/>
              <a:t> </a:t>
            </a:r>
            <a:r>
              <a:rPr lang="en-US" sz="1600" dirty="0" err="1"/>
              <a:t>partis</a:t>
            </a:r>
            <a:r>
              <a:rPr lang="en-US" sz="1600" dirty="0"/>
              <a:t>. </a:t>
            </a:r>
            <a:r>
              <a:rPr lang="en-US" sz="1600" dirty="0" err="1"/>
              <a:t>Ils</a:t>
            </a:r>
            <a:r>
              <a:rPr lang="en-US" sz="1600" dirty="0"/>
              <a:t> </a:t>
            </a:r>
            <a:r>
              <a:rPr lang="en-US" sz="1600" dirty="0" err="1"/>
              <a:t>ont</a:t>
            </a:r>
            <a:r>
              <a:rPr lang="en-US" sz="1600" dirty="0"/>
              <a:t> </a:t>
            </a:r>
            <a:r>
              <a:rPr lang="en-US" sz="1600" dirty="0" err="1"/>
              <a:t>quitté</a:t>
            </a:r>
            <a:r>
              <a:rPr lang="en-US" sz="1600" dirty="0"/>
              <a:t> le </a:t>
            </a:r>
            <a:r>
              <a:rPr lang="en-US" sz="1600" dirty="0" err="1"/>
              <a:t>nid</a:t>
            </a:r>
            <a:r>
              <a:rPr lang="en-US" sz="1600" dirty="0"/>
              <a:t> sans le savoir </a:t>
            </a:r>
            <a:r>
              <a:rPr lang="en-US" sz="1600" dirty="0" err="1"/>
              <a:t>vraiment</a:t>
            </a:r>
            <a:r>
              <a:rPr lang="en-US" sz="1600" dirty="0"/>
              <a:t>, petit à petit, </a:t>
            </a:r>
            <a:r>
              <a:rPr lang="en-US" sz="1600" dirty="0" err="1"/>
              <a:t>vêtement</a:t>
            </a:r>
            <a:r>
              <a:rPr lang="en-US" sz="1600" dirty="0"/>
              <a:t> par </a:t>
            </a:r>
            <a:r>
              <a:rPr lang="en-US" sz="1600" dirty="0" err="1" smtClean="0"/>
              <a:t>vêtement</a:t>
            </a:r>
            <a:r>
              <a:rPr lang="en-US" sz="1600" dirty="0" smtClean="0"/>
              <a:t>. Petit </a:t>
            </a:r>
            <a:r>
              <a:rPr lang="en-US" sz="1600" dirty="0"/>
              <a:t>à petit, </a:t>
            </a:r>
            <a:r>
              <a:rPr lang="en-US" sz="1600" dirty="0" err="1"/>
              <a:t>vêtement</a:t>
            </a:r>
            <a:r>
              <a:rPr lang="en-US" sz="1600" dirty="0"/>
              <a:t> par </a:t>
            </a:r>
            <a:r>
              <a:rPr lang="en-US" sz="1600" dirty="0" err="1"/>
              <a:t>vêtement</a:t>
            </a:r>
            <a:r>
              <a:rPr lang="en-US" sz="1600" dirty="0" smtClean="0"/>
              <a:t>. </a:t>
            </a:r>
            <a:r>
              <a:rPr lang="en-US" sz="1600" dirty="0" err="1" smtClean="0"/>
              <a:t>Ils</a:t>
            </a:r>
            <a:r>
              <a:rPr lang="en-US" sz="1600" dirty="0" smtClean="0"/>
              <a:t> </a:t>
            </a:r>
            <a:r>
              <a:rPr lang="en-US" sz="1600" dirty="0" err="1"/>
              <a:t>habitent</a:t>
            </a:r>
            <a:r>
              <a:rPr lang="en-US" sz="1600" dirty="0"/>
              <a:t> à Paris des </a:t>
            </a:r>
            <a:r>
              <a:rPr lang="en-US" sz="1600" dirty="0" err="1"/>
              <a:t>apparts</a:t>
            </a:r>
            <a:r>
              <a:rPr lang="en-US" sz="1600" dirty="0"/>
              <a:t> sans </a:t>
            </a:r>
            <a:r>
              <a:rPr lang="en-US" sz="1600" dirty="0" err="1"/>
              <a:t>espace</a:t>
            </a:r>
            <a:r>
              <a:rPr lang="en-US" sz="1600" dirty="0"/>
              <a:t>, </a:t>
            </a:r>
            <a:r>
              <a:rPr lang="en-US" sz="1600" dirty="0" err="1"/>
              <a:t>alors</a:t>
            </a:r>
            <a:r>
              <a:rPr lang="en-US" sz="1600" dirty="0"/>
              <a:t> </a:t>
            </a:r>
            <a:r>
              <a:rPr lang="en-US" sz="1600" dirty="0" err="1"/>
              <a:t>qu'ici</a:t>
            </a:r>
            <a:r>
              <a:rPr lang="en-US" sz="1600" dirty="0"/>
              <a:t> il </a:t>
            </a:r>
            <a:r>
              <a:rPr lang="en-US" sz="1600" dirty="0" err="1"/>
              <a:t>y'a</a:t>
            </a:r>
            <a:r>
              <a:rPr lang="en-US" sz="1600" dirty="0"/>
              <a:t> trop de place. </a:t>
            </a:r>
            <a:r>
              <a:rPr lang="en-US" sz="1600" dirty="0" smtClean="0"/>
              <a:t>On </a:t>
            </a:r>
            <a:r>
              <a:rPr lang="en-US" sz="1600" dirty="0" err="1"/>
              <a:t>va</a:t>
            </a:r>
            <a:r>
              <a:rPr lang="en-US" sz="1600" dirty="0"/>
              <a:t> poser </a:t>
            </a:r>
            <a:r>
              <a:rPr lang="en-US" sz="1600" dirty="0" err="1"/>
              <a:t>tu</a:t>
            </a:r>
            <a:r>
              <a:rPr lang="en-US" sz="1600" dirty="0"/>
              <a:t> sais des stores </a:t>
            </a:r>
            <a:r>
              <a:rPr lang="en-US" sz="1600" dirty="0" err="1"/>
              <a:t>électriques</a:t>
            </a:r>
            <a:r>
              <a:rPr lang="en-US" sz="1600" dirty="0"/>
              <a:t>, </a:t>
            </a:r>
            <a:r>
              <a:rPr lang="en-US" sz="1600" dirty="0" err="1"/>
              <a:t>c'est</a:t>
            </a:r>
            <a:r>
              <a:rPr lang="en-US" sz="1600" dirty="0"/>
              <a:t> un </a:t>
            </a:r>
            <a:r>
              <a:rPr lang="en-US" sz="1600" dirty="0" err="1"/>
              <a:t>peu</a:t>
            </a:r>
            <a:r>
              <a:rPr lang="en-US" sz="1600" dirty="0"/>
              <a:t> laid </a:t>
            </a:r>
            <a:r>
              <a:rPr lang="en-US" sz="1600" dirty="0" err="1"/>
              <a:t>c'est</a:t>
            </a:r>
            <a:r>
              <a:rPr lang="en-US" sz="1600" dirty="0"/>
              <a:t> </a:t>
            </a:r>
            <a:r>
              <a:rPr lang="en-US" sz="1600" dirty="0" err="1"/>
              <a:t>vrai</a:t>
            </a:r>
            <a:r>
              <a:rPr lang="en-US" sz="1600" dirty="0"/>
              <a:t>, </a:t>
            </a:r>
            <a:r>
              <a:rPr lang="en-US" sz="1600" dirty="0" err="1"/>
              <a:t>mais</a:t>
            </a:r>
            <a:r>
              <a:rPr lang="en-US" sz="1600" dirty="0"/>
              <a:t> </a:t>
            </a:r>
            <a:r>
              <a:rPr lang="en-US" sz="1600" dirty="0" err="1"/>
              <a:t>c'est</a:t>
            </a:r>
            <a:r>
              <a:rPr lang="en-US" sz="1600" dirty="0"/>
              <a:t> plus </a:t>
            </a:r>
            <a:r>
              <a:rPr lang="en-US" sz="1600" dirty="0" err="1"/>
              <a:t>pratique</a:t>
            </a:r>
            <a:r>
              <a:rPr lang="en-US" sz="1600" dirty="0"/>
              <a:t>. </a:t>
            </a:r>
            <a:r>
              <a:rPr lang="it-IT" sz="1600" dirty="0" smtClean="0"/>
              <a:t>La </a:t>
            </a:r>
            <a:r>
              <a:rPr lang="it-IT" sz="1600" dirty="0"/>
              <a:t>maison </a:t>
            </a:r>
            <a:r>
              <a:rPr lang="it-IT" sz="1600" dirty="0" err="1"/>
              <a:t>somnole</a:t>
            </a:r>
            <a:r>
              <a:rPr lang="it-IT" sz="1600" dirty="0"/>
              <a:t> </a:t>
            </a:r>
            <a:r>
              <a:rPr lang="it-IT" sz="1600" dirty="0" err="1"/>
              <a:t>comme</a:t>
            </a:r>
            <a:r>
              <a:rPr lang="it-IT" sz="1600" dirty="0"/>
              <a:t> un chat </a:t>
            </a:r>
            <a:r>
              <a:rPr lang="it-IT" sz="1600" dirty="0" err="1"/>
              <a:t>fatigué</a:t>
            </a:r>
            <a:r>
              <a:rPr lang="it-IT" sz="1600" dirty="0"/>
              <a:t>, </a:t>
            </a:r>
            <a:r>
              <a:rPr lang="it-IT" sz="1600" dirty="0" err="1"/>
              <a:t>dans</a:t>
            </a:r>
            <a:r>
              <a:rPr lang="it-IT" sz="1600" dirty="0"/>
              <a:t> son ventre </a:t>
            </a:r>
            <a:r>
              <a:rPr lang="it-IT" sz="1600" dirty="0" err="1"/>
              <a:t>ronronne</a:t>
            </a:r>
            <a:r>
              <a:rPr lang="it-IT" sz="1600" dirty="0"/>
              <a:t> la machine à </a:t>
            </a:r>
            <a:r>
              <a:rPr lang="it-IT" sz="1600" dirty="0" err="1"/>
              <a:t>laver</a:t>
            </a:r>
            <a:r>
              <a:rPr lang="it-IT" sz="1600" dirty="0"/>
              <a:t>. </a:t>
            </a:r>
            <a:r>
              <a:rPr lang="en-US" sz="1600" dirty="0" err="1" smtClean="0"/>
              <a:t>Dans</a:t>
            </a:r>
            <a:r>
              <a:rPr lang="en-US" sz="1600" dirty="0" smtClean="0"/>
              <a:t> </a:t>
            </a:r>
            <a:r>
              <a:rPr lang="en-US" sz="1600" dirty="0"/>
              <a:t>son </a:t>
            </a:r>
            <a:r>
              <a:rPr lang="en-US" sz="1600" dirty="0" err="1"/>
              <a:t>ventre</a:t>
            </a:r>
            <a:r>
              <a:rPr lang="en-US" sz="1600" dirty="0"/>
              <a:t> </a:t>
            </a:r>
            <a:r>
              <a:rPr lang="en-US" sz="1600" dirty="0" err="1"/>
              <a:t>ronronne</a:t>
            </a:r>
            <a:r>
              <a:rPr lang="en-US" sz="1600" dirty="0"/>
              <a:t> la machine à laver</a:t>
            </a:r>
            <a:r>
              <a:rPr lang="en-US" sz="1600" dirty="0" smtClean="0"/>
              <a:t>. Les </a:t>
            </a:r>
            <a:r>
              <a:rPr lang="en-US" sz="1600" dirty="0" err="1"/>
              <a:t>petits</a:t>
            </a:r>
            <a:r>
              <a:rPr lang="en-US" sz="1600" dirty="0"/>
              <a:t> </a:t>
            </a:r>
            <a:r>
              <a:rPr lang="en-US" sz="1600" dirty="0" err="1"/>
              <a:t>enfants</a:t>
            </a:r>
            <a:r>
              <a:rPr lang="en-US" sz="1600" dirty="0"/>
              <a:t> </a:t>
            </a:r>
            <a:r>
              <a:rPr lang="en-US" sz="1600" dirty="0" err="1"/>
              <a:t>espérés</a:t>
            </a:r>
            <a:r>
              <a:rPr lang="en-US" sz="1600" dirty="0"/>
              <a:t> </a:t>
            </a:r>
            <a:r>
              <a:rPr lang="en-US" sz="1600" dirty="0" err="1"/>
              <a:t>apparaissent</a:t>
            </a:r>
            <a:r>
              <a:rPr lang="en-US" sz="1600" dirty="0"/>
              <a:t>, </a:t>
            </a:r>
            <a:r>
              <a:rPr lang="en-US" sz="1600" dirty="0" err="1"/>
              <a:t>dans</a:t>
            </a:r>
            <a:r>
              <a:rPr lang="en-US" sz="1600" dirty="0"/>
              <a:t> le </a:t>
            </a:r>
            <a:r>
              <a:rPr lang="en-US" sz="1600" dirty="0" err="1"/>
              <a:t>frigo</a:t>
            </a:r>
            <a:r>
              <a:rPr lang="en-US" sz="1600" dirty="0"/>
              <a:t>, on </a:t>
            </a:r>
            <a:r>
              <a:rPr lang="en-US" sz="1600" dirty="0" err="1"/>
              <a:t>remet</a:t>
            </a:r>
            <a:r>
              <a:rPr lang="en-US" sz="1600" dirty="0"/>
              <a:t> des </a:t>
            </a:r>
            <a:r>
              <a:rPr lang="en-US" sz="1600" dirty="0" err="1"/>
              <a:t>glaces</a:t>
            </a:r>
            <a:r>
              <a:rPr lang="en-US" sz="1600" dirty="0"/>
              <a:t>. </a:t>
            </a:r>
            <a:r>
              <a:rPr lang="en-US" sz="1600" dirty="0" smtClean="0"/>
              <a:t>La </a:t>
            </a:r>
            <a:r>
              <a:rPr lang="en-US" sz="1600" dirty="0" err="1"/>
              <a:t>cabane</a:t>
            </a:r>
            <a:r>
              <a:rPr lang="en-US" sz="1600" dirty="0"/>
              <a:t> du </a:t>
            </a:r>
            <a:r>
              <a:rPr lang="en-US" sz="1600" dirty="0" err="1"/>
              <a:t>jardin</a:t>
            </a:r>
            <a:r>
              <a:rPr lang="en-US" sz="1600" dirty="0"/>
              <a:t> </a:t>
            </a:r>
            <a:r>
              <a:rPr lang="en-US" sz="1600" dirty="0" err="1"/>
              <a:t>trouve</a:t>
            </a:r>
            <a:r>
              <a:rPr lang="en-US" sz="1600" dirty="0"/>
              <a:t> </a:t>
            </a:r>
            <a:r>
              <a:rPr lang="en-US" sz="1600" dirty="0" err="1"/>
              <a:t>une</a:t>
            </a:r>
            <a:r>
              <a:rPr lang="en-US" sz="1600" dirty="0"/>
              <a:t> </a:t>
            </a:r>
            <a:r>
              <a:rPr lang="en-US" sz="1600" dirty="0" err="1"/>
              <a:t>deuxième</a:t>
            </a:r>
            <a:r>
              <a:rPr lang="en-US" sz="1600" dirty="0"/>
              <a:t> </a:t>
            </a:r>
            <a:r>
              <a:rPr lang="en-US" sz="1600" dirty="0" err="1"/>
              <a:t>jeunesse</a:t>
            </a:r>
            <a:r>
              <a:rPr lang="en-US" sz="1600" dirty="0"/>
              <a:t>, </a:t>
            </a:r>
            <a:r>
              <a:rPr lang="en-US" sz="1600" dirty="0" err="1" smtClean="0"/>
              <a:t>c'est</a:t>
            </a:r>
            <a:r>
              <a:rPr lang="en-US" sz="1600" dirty="0" smtClean="0"/>
              <a:t> </a:t>
            </a:r>
            <a:r>
              <a:rPr lang="en-US" sz="1600" dirty="0"/>
              <a:t>le </a:t>
            </a:r>
            <a:r>
              <a:rPr lang="en-US" sz="1600" dirty="0" err="1"/>
              <a:t>consulat</a:t>
            </a:r>
            <a:r>
              <a:rPr lang="en-US" sz="1600" dirty="0"/>
              <a:t> que </a:t>
            </a:r>
            <a:r>
              <a:rPr lang="en-US" sz="1600" dirty="0" err="1"/>
              <a:t>rouvrent</a:t>
            </a:r>
            <a:r>
              <a:rPr lang="en-US" sz="1600" dirty="0"/>
              <a:t> les </a:t>
            </a:r>
            <a:r>
              <a:rPr lang="en-US" sz="1600" dirty="0" err="1"/>
              <a:t>gosses</a:t>
            </a:r>
            <a:r>
              <a:rPr lang="en-US" sz="1600" dirty="0"/>
              <a:t>. </a:t>
            </a:r>
            <a:r>
              <a:rPr lang="en-US" sz="1600" dirty="0" smtClean="0"/>
              <a:t>Le </a:t>
            </a:r>
            <a:r>
              <a:rPr lang="en-US" sz="1600" dirty="0" err="1"/>
              <a:t>grenier</a:t>
            </a:r>
            <a:r>
              <a:rPr lang="en-US" sz="1600" dirty="0"/>
              <a:t> sans </a:t>
            </a:r>
            <a:r>
              <a:rPr lang="en-US" sz="1600" dirty="0" err="1"/>
              <a:t>bataille</a:t>
            </a:r>
            <a:r>
              <a:rPr lang="en-US" sz="1600" dirty="0"/>
              <a:t> livre </a:t>
            </a:r>
            <a:r>
              <a:rPr lang="en-US" sz="1600" dirty="0" err="1"/>
              <a:t>ses</a:t>
            </a:r>
            <a:r>
              <a:rPr lang="en-US" sz="1600" dirty="0"/>
              <a:t> </a:t>
            </a:r>
            <a:r>
              <a:rPr lang="en-US" sz="1600" dirty="0" err="1"/>
              <a:t>trésors</a:t>
            </a:r>
            <a:r>
              <a:rPr lang="en-US" sz="1600" dirty="0"/>
              <a:t>, </a:t>
            </a:r>
            <a:r>
              <a:rPr lang="en-US" sz="1600" dirty="0" err="1" smtClean="0"/>
              <a:t>ses</a:t>
            </a:r>
            <a:r>
              <a:rPr lang="en-US" sz="1600" dirty="0" smtClean="0"/>
              <a:t> </a:t>
            </a:r>
            <a:r>
              <a:rPr lang="en-US" sz="1600" dirty="0"/>
              <a:t>panoplies de cow-boys aux </a:t>
            </a:r>
            <a:r>
              <a:rPr lang="en-US" sz="1600" dirty="0" err="1"/>
              <a:t>petits</a:t>
            </a:r>
            <a:r>
              <a:rPr lang="en-US" sz="1600" dirty="0"/>
              <a:t> </a:t>
            </a:r>
            <a:r>
              <a:rPr lang="en-US" sz="1600" dirty="0" err="1"/>
              <a:t>ambassadeurs</a:t>
            </a:r>
            <a:r>
              <a:rPr lang="en-US" sz="1600" dirty="0"/>
              <a:t>, </a:t>
            </a:r>
            <a:r>
              <a:rPr lang="it-IT" sz="1600" dirty="0" smtClean="0"/>
              <a:t>qui </a:t>
            </a:r>
            <a:r>
              <a:rPr lang="it-IT" sz="1600" dirty="0" err="1"/>
              <a:t>colonisent</a:t>
            </a:r>
            <a:r>
              <a:rPr lang="it-IT" sz="1600" dirty="0"/>
              <a:t> pour la </a:t>
            </a:r>
            <a:r>
              <a:rPr lang="it-IT" sz="1600" dirty="0" err="1"/>
              <a:t>dernière</a:t>
            </a:r>
            <a:r>
              <a:rPr lang="it-IT" sz="1600" dirty="0"/>
              <a:t> fois la modeste terre promise, </a:t>
            </a:r>
            <a:r>
              <a:rPr lang="it-IT" sz="1600" dirty="0" err="1" smtClean="0"/>
              <a:t>quatre</a:t>
            </a:r>
            <a:r>
              <a:rPr lang="it-IT" sz="1600" dirty="0" smtClean="0"/>
              <a:t> </a:t>
            </a:r>
            <a:r>
              <a:rPr lang="it-IT" sz="1600" dirty="0" err="1"/>
              <a:t>murs</a:t>
            </a:r>
            <a:r>
              <a:rPr lang="it-IT" sz="1600" dirty="0"/>
              <a:t> et un </a:t>
            </a:r>
            <a:r>
              <a:rPr lang="it-IT" sz="1600" dirty="0" err="1"/>
              <a:t>toit</a:t>
            </a:r>
            <a:r>
              <a:rPr lang="it-IT" sz="1600" dirty="0"/>
              <a:t>.  </a:t>
            </a:r>
          </a:p>
          <a:p>
            <a:pPr algn="just"/>
            <a:r>
              <a:rPr lang="en-US" sz="1600" dirty="0" err="1"/>
              <a:t>Cette</a:t>
            </a:r>
            <a:r>
              <a:rPr lang="en-US" sz="1600" dirty="0"/>
              <a:t> </a:t>
            </a:r>
            <a:r>
              <a:rPr lang="en-US" sz="1600" dirty="0" err="1"/>
              <a:t>maison</a:t>
            </a:r>
            <a:r>
              <a:rPr lang="en-US" sz="1600" dirty="0"/>
              <a:t> </a:t>
            </a:r>
            <a:r>
              <a:rPr lang="en-US" sz="1600" dirty="0" err="1"/>
              <a:t>est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vente</a:t>
            </a:r>
            <a:r>
              <a:rPr lang="en-US" sz="1600" dirty="0"/>
              <a:t> </a:t>
            </a:r>
            <a:r>
              <a:rPr lang="en-US" sz="1600" dirty="0" err="1"/>
              <a:t>comme</a:t>
            </a:r>
            <a:r>
              <a:rPr lang="en-US" sz="1600" dirty="0"/>
              <a:t> </a:t>
            </a:r>
            <a:r>
              <a:rPr lang="en-US" sz="1600" dirty="0" err="1"/>
              <a:t>vous</a:t>
            </a:r>
            <a:r>
              <a:rPr lang="en-US" sz="1600" dirty="0"/>
              <a:t> le </a:t>
            </a:r>
            <a:r>
              <a:rPr lang="en-US" sz="1600" dirty="0" err="1"/>
              <a:t>savez</a:t>
            </a:r>
            <a:r>
              <a:rPr lang="en-US" sz="1600" dirty="0"/>
              <a:t>, </a:t>
            </a:r>
            <a:r>
              <a:rPr lang="en-US" sz="1600" dirty="0" smtClean="0"/>
              <a:t>je </a:t>
            </a:r>
            <a:r>
              <a:rPr lang="en-US" sz="1600" dirty="0" err="1"/>
              <a:t>suis</a:t>
            </a:r>
            <a:r>
              <a:rPr lang="en-US" sz="1600" dirty="0"/>
              <a:t>, je me </a:t>
            </a:r>
            <a:r>
              <a:rPr lang="en-US" sz="1600" dirty="0" err="1"/>
              <a:t>présente</a:t>
            </a:r>
            <a:r>
              <a:rPr lang="en-US" sz="1600" dirty="0"/>
              <a:t>, agent </a:t>
            </a:r>
            <a:r>
              <a:rPr lang="en-US" sz="1600" dirty="0" err="1"/>
              <a:t>immobilier</a:t>
            </a:r>
            <a:r>
              <a:rPr lang="en-US" sz="1600" dirty="0"/>
              <a:t>. </a:t>
            </a:r>
            <a:r>
              <a:rPr lang="en-US" sz="1600" dirty="0" smtClean="0"/>
              <a:t>Je </a:t>
            </a:r>
            <a:r>
              <a:rPr lang="en-US" sz="1600" dirty="0" err="1"/>
              <a:t>dois</a:t>
            </a:r>
            <a:r>
              <a:rPr lang="en-US" sz="1600" dirty="0"/>
              <a:t> </a:t>
            </a:r>
            <a:r>
              <a:rPr lang="en-US" sz="1600" dirty="0" err="1"/>
              <a:t>vous</a:t>
            </a:r>
            <a:r>
              <a:rPr lang="en-US" sz="1600" dirty="0"/>
              <a:t> </a:t>
            </a:r>
            <a:r>
              <a:rPr lang="en-US" sz="1600" dirty="0" err="1"/>
              <a:t>prévenir</a:t>
            </a:r>
            <a:r>
              <a:rPr lang="en-US" sz="1600" dirty="0"/>
              <a:t> </a:t>
            </a:r>
            <a:r>
              <a:rPr lang="en-US" sz="1600" dirty="0" err="1"/>
              <a:t>si</a:t>
            </a:r>
            <a:r>
              <a:rPr lang="en-US" sz="1600" dirty="0"/>
              <a:t> </a:t>
            </a:r>
            <a:r>
              <a:rPr lang="en-US" sz="1600" dirty="0" err="1"/>
              <a:t>vous</a:t>
            </a:r>
            <a:r>
              <a:rPr lang="en-US" sz="1600" dirty="0"/>
              <a:t> </a:t>
            </a:r>
            <a:r>
              <a:rPr lang="en-US" sz="1600" dirty="0" err="1"/>
              <a:t>voulez</a:t>
            </a:r>
            <a:r>
              <a:rPr lang="en-US" sz="1600" dirty="0"/>
              <a:t> </a:t>
            </a:r>
            <a:r>
              <a:rPr lang="en-US" sz="1600" dirty="0" err="1"/>
              <a:t>l'acheter</a:t>
            </a:r>
            <a:r>
              <a:rPr lang="en-US" sz="1600" dirty="0"/>
              <a:t>, </a:t>
            </a:r>
            <a:r>
              <a:rPr lang="it-IT" sz="1600" dirty="0" smtClean="0"/>
              <a:t>je </a:t>
            </a:r>
            <a:r>
              <a:rPr lang="it-IT" sz="1600" dirty="0" err="1"/>
              <a:t>préfère</a:t>
            </a:r>
            <a:r>
              <a:rPr lang="it-IT" sz="1600" dirty="0"/>
              <a:t> </a:t>
            </a:r>
            <a:r>
              <a:rPr lang="it-IT" sz="1600" dirty="0" err="1"/>
              <a:t>vous</a:t>
            </a:r>
            <a:r>
              <a:rPr lang="it-IT" sz="1600" dirty="0"/>
              <a:t> le dire </a:t>
            </a:r>
            <a:r>
              <a:rPr lang="it-IT" sz="1600" dirty="0" err="1"/>
              <a:t>cette</a:t>
            </a:r>
            <a:r>
              <a:rPr lang="it-IT" sz="1600" dirty="0"/>
              <a:t> maison est </a:t>
            </a:r>
            <a:r>
              <a:rPr lang="it-IT" sz="1600" dirty="0" err="1"/>
              <a:t>hantée</a:t>
            </a:r>
            <a:r>
              <a:rPr lang="it-IT" sz="1600" dirty="0"/>
              <a:t>. </a:t>
            </a:r>
            <a:r>
              <a:rPr lang="en-US" sz="1600" dirty="0" smtClean="0"/>
              <a:t>Ne </a:t>
            </a:r>
            <a:r>
              <a:rPr lang="en-US" sz="1600" dirty="0" err="1"/>
              <a:t>souriez</a:t>
            </a:r>
            <a:r>
              <a:rPr lang="en-US" sz="1600" dirty="0"/>
              <a:t> pas Monsieur, </a:t>
            </a:r>
            <a:r>
              <a:rPr lang="en-US" sz="1600" dirty="0" err="1"/>
              <a:t>n'ayez</a:t>
            </a:r>
            <a:r>
              <a:rPr lang="en-US" sz="1600" dirty="0"/>
              <a:t> </a:t>
            </a:r>
            <a:r>
              <a:rPr lang="en-US" sz="1600" dirty="0" err="1"/>
              <a:t>crainte</a:t>
            </a:r>
            <a:r>
              <a:rPr lang="en-US" sz="1600" dirty="0"/>
              <a:t> Madame, </a:t>
            </a:r>
            <a:r>
              <a:rPr lang="en-US" sz="1600" dirty="0" err="1" smtClean="0"/>
              <a:t>c'est</a:t>
            </a:r>
            <a:r>
              <a:rPr lang="en-US" sz="1600" dirty="0" smtClean="0"/>
              <a:t> </a:t>
            </a:r>
            <a:r>
              <a:rPr lang="en-US" sz="1600" dirty="0" err="1"/>
              <a:t>hanté</a:t>
            </a:r>
            <a:r>
              <a:rPr lang="en-US" sz="1600" dirty="0"/>
              <a:t> </a:t>
            </a:r>
            <a:r>
              <a:rPr lang="en-US" sz="1600" dirty="0" err="1"/>
              <a:t>c'est</a:t>
            </a:r>
            <a:r>
              <a:rPr lang="en-US" sz="1600" dirty="0"/>
              <a:t> </a:t>
            </a:r>
            <a:r>
              <a:rPr lang="en-US" sz="1600" dirty="0" err="1"/>
              <a:t>vrai</a:t>
            </a:r>
            <a:r>
              <a:rPr lang="en-US" sz="1600" dirty="0"/>
              <a:t> </a:t>
            </a:r>
            <a:r>
              <a:rPr lang="en-US" sz="1600" dirty="0" err="1"/>
              <a:t>mais</a:t>
            </a:r>
            <a:r>
              <a:rPr lang="en-US" sz="1600" dirty="0"/>
              <a:t> de </a:t>
            </a:r>
            <a:r>
              <a:rPr lang="en-US" sz="1600" dirty="0" err="1"/>
              <a:t>gentils</a:t>
            </a:r>
            <a:r>
              <a:rPr lang="en-US" sz="1600" dirty="0"/>
              <a:t> </a:t>
            </a:r>
            <a:r>
              <a:rPr lang="en-US" sz="1600" dirty="0" err="1"/>
              <a:t>fantômes</a:t>
            </a:r>
            <a:r>
              <a:rPr lang="en-US" sz="1600" dirty="0"/>
              <a:t>. </a:t>
            </a:r>
            <a:r>
              <a:rPr lang="en-US" sz="1600" dirty="0" smtClean="0"/>
              <a:t>De </a:t>
            </a:r>
            <a:r>
              <a:rPr lang="en-US" sz="1600" dirty="0" err="1"/>
              <a:t>monstres</a:t>
            </a:r>
            <a:r>
              <a:rPr lang="en-US" sz="1600" dirty="0"/>
              <a:t> et de dragons que les gamins </a:t>
            </a:r>
            <a:r>
              <a:rPr lang="en-US" sz="1600" dirty="0" err="1"/>
              <a:t>savent</a:t>
            </a:r>
            <a:r>
              <a:rPr lang="en-US" sz="1600" dirty="0"/>
              <a:t> </a:t>
            </a:r>
            <a:r>
              <a:rPr lang="en-US" sz="1600" dirty="0" err="1"/>
              <a:t>voir</a:t>
            </a:r>
            <a:r>
              <a:rPr lang="en-US" sz="1600" dirty="0"/>
              <a:t>, </a:t>
            </a:r>
            <a:r>
              <a:rPr lang="en-US" sz="1600" dirty="0" smtClean="0"/>
              <a:t>de </a:t>
            </a:r>
            <a:r>
              <a:rPr lang="en-US" sz="1600" dirty="0" err="1"/>
              <a:t>pleurs</a:t>
            </a:r>
            <a:r>
              <a:rPr lang="en-US" sz="1600" dirty="0"/>
              <a:t> et de </a:t>
            </a:r>
            <a:r>
              <a:rPr lang="en-US" sz="1600" dirty="0" err="1"/>
              <a:t>bagarres</a:t>
            </a:r>
            <a:r>
              <a:rPr lang="en-US" sz="1600" dirty="0"/>
              <a:t>, et de </a:t>
            </a:r>
            <a:r>
              <a:rPr lang="en-US" sz="1600" dirty="0" err="1"/>
              <a:t>copieux</a:t>
            </a:r>
            <a:r>
              <a:rPr lang="en-US" sz="1600" dirty="0"/>
              <a:t> </a:t>
            </a:r>
            <a:r>
              <a:rPr lang="en-US" sz="1600" dirty="0" err="1"/>
              <a:t>quatre-heures</a:t>
            </a:r>
            <a:r>
              <a:rPr lang="en-US" sz="1600" dirty="0"/>
              <a:t>, </a:t>
            </a:r>
            <a:r>
              <a:rPr lang="it-IT" sz="1600" dirty="0" smtClean="0"/>
              <a:t>“</a:t>
            </a:r>
            <a:r>
              <a:rPr lang="en-US" sz="1600" dirty="0" smtClean="0"/>
              <a:t>finis </a:t>
            </a:r>
            <a:r>
              <a:rPr lang="en-US" sz="1600" dirty="0" err="1"/>
              <a:t>tes</a:t>
            </a:r>
            <a:r>
              <a:rPr lang="en-US" sz="1600" dirty="0"/>
              <a:t> devoirs</a:t>
            </a:r>
            <a:r>
              <a:rPr lang="it-IT" sz="1600" dirty="0"/>
              <a:t>”</a:t>
            </a:r>
            <a:r>
              <a:rPr lang="en-US" sz="1600" dirty="0"/>
              <a:t>, </a:t>
            </a:r>
            <a:r>
              <a:rPr lang="it-IT" sz="1600" dirty="0"/>
              <a:t>“</a:t>
            </a:r>
          </a:p>
          <a:p>
            <a:pPr algn="just"/>
            <a:r>
              <a:rPr lang="en-US" sz="1600" dirty="0"/>
              <a:t>il </a:t>
            </a:r>
            <a:r>
              <a:rPr lang="en-US" sz="1600" dirty="0" err="1"/>
              <a:t>est</a:t>
            </a:r>
            <a:r>
              <a:rPr lang="en-US" sz="1600" dirty="0"/>
              <a:t> trop </a:t>
            </a:r>
            <a:r>
              <a:rPr lang="en-US" sz="1600" dirty="0" err="1"/>
              <a:t>lourd</a:t>
            </a:r>
            <a:r>
              <a:rPr lang="en-US" sz="1600" dirty="0"/>
              <a:t> mon cartable</a:t>
            </a:r>
            <a:r>
              <a:rPr lang="it-IT" sz="1600" dirty="0"/>
              <a:t>”</a:t>
            </a:r>
            <a:r>
              <a:rPr lang="en-US" sz="1600" dirty="0"/>
              <a:t>, </a:t>
            </a:r>
            <a:r>
              <a:rPr lang="it-IT" sz="1600" dirty="0" smtClean="0"/>
              <a:t>“</a:t>
            </a:r>
            <a:r>
              <a:rPr lang="it-IT" sz="1600" dirty="0" err="1" smtClean="0"/>
              <a:t>laisse</a:t>
            </a:r>
            <a:r>
              <a:rPr lang="it-IT" sz="1600" dirty="0" smtClean="0"/>
              <a:t> </a:t>
            </a:r>
            <a:r>
              <a:rPr lang="it-IT" sz="1600" dirty="0"/>
              <a:t>tranquille ton </a:t>
            </a:r>
            <a:r>
              <a:rPr lang="it-IT" sz="1600" dirty="0" err="1"/>
              <a:t>frère</a:t>
            </a:r>
            <a:r>
              <a:rPr lang="it-IT" sz="1600" dirty="0"/>
              <a:t>”, </a:t>
            </a:r>
            <a:r>
              <a:rPr lang="it-IT" sz="1600" dirty="0" smtClean="0"/>
              <a:t>“</a:t>
            </a:r>
            <a:r>
              <a:rPr lang="it-IT" sz="1600" dirty="0" err="1" smtClean="0"/>
              <a:t>les</a:t>
            </a:r>
            <a:r>
              <a:rPr lang="it-IT" sz="1600" dirty="0" smtClean="0"/>
              <a:t> </a:t>
            </a:r>
            <a:r>
              <a:rPr lang="it-IT" sz="1600" dirty="0"/>
              <a:t>enfants : à </a:t>
            </a:r>
            <a:r>
              <a:rPr lang="it-IT" sz="1600" dirty="0" err="1"/>
              <a:t>table</a:t>
            </a:r>
            <a:r>
              <a:rPr lang="it-IT" sz="1600" dirty="0"/>
              <a:t> !”. </a:t>
            </a:r>
            <a:r>
              <a:rPr lang="it-IT" sz="1600" dirty="0" err="1" smtClean="0"/>
              <a:t>Écoutez</a:t>
            </a:r>
            <a:r>
              <a:rPr lang="it-IT" sz="1600" dirty="0" smtClean="0"/>
              <a:t> </a:t>
            </a:r>
            <a:r>
              <a:rPr lang="it-IT" sz="1600" dirty="0"/>
              <a:t>la </a:t>
            </a:r>
            <a:r>
              <a:rPr lang="it-IT" sz="1600" dirty="0" err="1"/>
              <a:t>musique</a:t>
            </a:r>
            <a:r>
              <a:rPr lang="it-IT" sz="1600" dirty="0"/>
              <a:t>, est-ce </a:t>
            </a:r>
            <a:r>
              <a:rPr lang="it-IT" sz="1600" dirty="0" err="1"/>
              <a:t>que</a:t>
            </a:r>
            <a:r>
              <a:rPr lang="it-IT" sz="1600" dirty="0"/>
              <a:t> </a:t>
            </a:r>
            <a:r>
              <a:rPr lang="it-IT" sz="1600" dirty="0" err="1"/>
              <a:t>vous</a:t>
            </a:r>
            <a:r>
              <a:rPr lang="it-IT" sz="1600" dirty="0"/>
              <a:t> l'</a:t>
            </a:r>
            <a:r>
              <a:rPr lang="it-IT" sz="1600" dirty="0" err="1"/>
              <a:t>entendez</a:t>
            </a:r>
            <a:r>
              <a:rPr lang="it-IT" sz="1600" dirty="0"/>
              <a:t> </a:t>
            </a:r>
            <a:r>
              <a:rPr lang="it-IT" sz="1600" dirty="0" smtClean="0"/>
              <a:t>?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257063" y="219919"/>
            <a:ext cx="7095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Casa e temporalità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4070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ritte Guggenheim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69" y="0"/>
            <a:ext cx="4578335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076709" y="2662177"/>
            <a:ext cx="5578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«Splende </a:t>
            </a:r>
            <a:r>
              <a:rPr lang="it-IT" b="1" dirty="0"/>
              <a:t>un lume là nella sala.</a:t>
            </a:r>
            <a:br>
              <a:rPr lang="it-IT" b="1" dirty="0"/>
            </a:br>
            <a:r>
              <a:rPr lang="it-IT" b="1" dirty="0"/>
              <a:t>Nasce l'erba sopra le </a:t>
            </a:r>
            <a:r>
              <a:rPr lang="it-IT" b="1" dirty="0" smtClean="0"/>
              <a:t>fosse»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9981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l Barile di Amontill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54" y="961626"/>
            <a:ext cx="37338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La boheme Act 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020" y="996351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832549" y="5140907"/>
            <a:ext cx="5995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casa </a:t>
            </a:r>
            <a:r>
              <a:rPr lang="it-IT" dirty="0" smtClean="0"/>
              <a:t>oniricamente </a:t>
            </a:r>
            <a:r>
              <a:rPr lang="it-IT" dirty="0" smtClean="0"/>
              <a:t>completa e la sua verticalità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9395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949078" y="2535839"/>
            <a:ext cx="3700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«Era come una notte di inverno, con la neve a spegnere definitivamente il mondo» (Rimbaud)</a:t>
            </a:r>
            <a:endParaRPr lang="it-IT" dirty="0"/>
          </a:p>
        </p:txBody>
      </p:sp>
      <p:pic>
        <p:nvPicPr>
          <p:cNvPr id="2052" name="Picture 4" descr="http://1.bp.blogspot.com/-1_cBs8Zg4pQ/TzmJgKVw4LI/AAAAAAAACLk/SDVMa7t112g/s640/1227455664_kandinsky-vasily-winter-landscape-gj-9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88" y="1023668"/>
            <a:ext cx="60960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510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chlossmuseum-murnau.de/img/imagescaler/0d/0dd534c2849a9d282aed12f7c98537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6" r="18732"/>
          <a:stretch/>
        </p:blipFill>
        <p:spPr bwMode="auto">
          <a:xfrm>
            <a:off x="310551" y="457200"/>
            <a:ext cx="5702061" cy="60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108166" y="1475117"/>
            <a:ext cx="41665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Chi non ha casa adesso, non l’avrà.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>Chi è solo a lungo solo dovrà stare,</a:t>
            </a:r>
            <a:br>
              <a:rPr lang="it-IT" dirty="0"/>
            </a:br>
            <a:r>
              <a:rPr lang="it-IT" dirty="0"/>
              <a:t>leggere nelle veglie, e lunghi fogli</a:t>
            </a:r>
            <a:br>
              <a:rPr lang="it-IT" dirty="0"/>
            </a:br>
            <a:r>
              <a:rPr lang="it-IT" dirty="0"/>
              <a:t>scrivere, e incerto sulle vie tornare</a:t>
            </a:r>
            <a:br>
              <a:rPr lang="it-IT" dirty="0"/>
            </a:br>
            <a:r>
              <a:rPr lang="it-IT" dirty="0"/>
              <a:t>dove nell’aria fluttuano le foglie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dirty="0" smtClean="0"/>
              <a:t>(R. M. </a:t>
            </a:r>
            <a:r>
              <a:rPr lang="it-IT" dirty="0" err="1" smtClean="0"/>
              <a:t>Rilke</a:t>
            </a:r>
            <a:r>
              <a:rPr lang="it-IT" dirty="0" smtClean="0"/>
              <a:t>, Autunno)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07318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495</Words>
  <Application>Microsoft Office PowerPoint</Application>
  <PresentationFormat>Widescreen</PresentationFormat>
  <Paragraphs>30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Goudy Old Style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paolo spinicci</dc:creator>
  <cp:lastModifiedBy>paolo spinicci</cp:lastModifiedBy>
  <cp:revision>17</cp:revision>
  <dcterms:created xsi:type="dcterms:W3CDTF">2017-05-08T20:54:47Z</dcterms:created>
  <dcterms:modified xsi:type="dcterms:W3CDTF">2017-05-10T13:51:34Z</dcterms:modified>
</cp:coreProperties>
</file>